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8" r:id="rId2"/>
    <p:sldId id="325" r:id="rId3"/>
    <p:sldId id="326" r:id="rId4"/>
    <p:sldId id="327" r:id="rId5"/>
    <p:sldId id="328" r:id="rId6"/>
    <p:sldId id="341" r:id="rId7"/>
    <p:sldId id="342" r:id="rId8"/>
    <p:sldId id="344" r:id="rId9"/>
    <p:sldId id="345" r:id="rId10"/>
    <p:sldId id="346" r:id="rId11"/>
    <p:sldId id="34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C7BD4-B96E-8A70-A70C-958ED98C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8C1CD-0A16-E6D2-2003-96B46CEE6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41AE48-19E5-F902-BC12-5074111D84E3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6A0C7D-F250-B470-8CE3-9DD805516B31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2228F83-2114-9D49-DD4B-7D4D03D7D85E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une droite graduée.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91D73F7-7A36-1EC0-4229-DA7295ED7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552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3454764" y="3338353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795960" y="3262512"/>
            <a:ext cx="117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28 000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5969561" y="3273520"/>
            <a:ext cx="1142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38 000</a:t>
            </a:r>
          </a:p>
        </p:txBody>
      </p:sp>
    </p:spTree>
    <p:extLst>
      <p:ext uri="{BB962C8B-B14F-4D97-AF65-F5344CB8AC3E}">
        <p14:creationId xmlns:p14="http://schemas.microsoft.com/office/powerpoint/2010/main" val="406822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A107A827-F99F-7FB7-A253-61A90467D0EC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3208293" y="329321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31 000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067EEF-AACE-4E3B-E1ED-8318D578B0E7}"/>
              </a:ext>
            </a:extLst>
          </p:cNvPr>
          <p:cNvSpPr txBox="1"/>
          <p:nvPr/>
        </p:nvSpPr>
        <p:spPr>
          <a:xfrm>
            <a:off x="1795960" y="3262512"/>
            <a:ext cx="1177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28 000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CE80689-FA93-FD90-1D62-6F27D7F32336}"/>
              </a:ext>
            </a:extLst>
          </p:cNvPr>
          <p:cNvSpPr txBox="1"/>
          <p:nvPr/>
        </p:nvSpPr>
        <p:spPr>
          <a:xfrm>
            <a:off x="5969561" y="3273520"/>
            <a:ext cx="1142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38 000</a:t>
            </a:r>
          </a:p>
        </p:txBody>
      </p:sp>
    </p:spTree>
    <p:extLst>
      <p:ext uri="{BB962C8B-B14F-4D97-AF65-F5344CB8AC3E}">
        <p14:creationId xmlns:p14="http://schemas.microsoft.com/office/powerpoint/2010/main" val="68852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6" y="338416"/>
            <a:ext cx="8535911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trouve comment la droite est graduée.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2 700</a:t>
            </a:r>
          </a:p>
        </p:txBody>
      </p:sp>
      <p:sp>
        <p:nvSpPr>
          <p:cNvPr id="93" name="Espace réservé du texte 92">
            <a:extLst>
              <a:ext uri="{FF2B5EF4-FFF2-40B4-BE49-F238E27FC236}">
                <a16:creationId xmlns:a16="http://schemas.microsoft.com/office/drawing/2014/main" id="{E0722CB8-083F-FF04-42AD-00EAC41ED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2741980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5" y="181662"/>
            <a:ext cx="8626683" cy="988409"/>
          </a:xfrm>
        </p:spPr>
        <p:txBody>
          <a:bodyPr>
            <a:normAutofit/>
          </a:bodyPr>
          <a:lstStyle/>
          <a:p>
            <a:r>
              <a:rPr lang="fr-FR" dirty="0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787A3477-DD5D-831B-C95E-78979782F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EC37BF7B-D52D-E3C8-481F-D9FB8BF0E6B8}"/>
              </a:ext>
            </a:extLst>
          </p:cNvPr>
          <p:cNvSpPr txBox="1">
            <a:spLocks/>
          </p:cNvSpPr>
          <p:nvPr/>
        </p:nvSpPr>
        <p:spPr>
          <a:xfrm>
            <a:off x="5146665" y="181662"/>
            <a:ext cx="3569127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100 en 100.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34132FA-AB04-53E4-F4A8-03B3DF265F42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BCF4A5B4-B242-ADA3-DFF4-2321E919501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585D63B-D2BE-8474-96B4-95220A7CD9F1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E947AF99-2B5B-7252-4B56-2B7BE1E5B67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13B21D7-D700-DE31-AEED-E43A74B37B2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F666EE7-C2C5-A764-53FA-A7DE2F32CF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9BED24-D447-9473-441A-57FEB01977B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F5715D0-29C6-D07E-59A5-BAF795FDE25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958707-7B76-7B37-604C-C5C3D709AA9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1F1F804-6E18-49C9-FB16-230ED6E32665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9984D0A1-E70B-EE00-3A26-CFF0C3B0480B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697B804-0122-E659-D033-86AE99050FB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7565F9-22E9-3707-E95F-0A2810EA3E4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7547092-7E9B-9DA3-E904-6F5DA2CE5FA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3FCB24A-A038-2BD9-6D82-082EE450BB6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174D9CA-B37E-7D26-A5B9-B7F8CEC404B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DD47FD3B-B321-761F-B2AC-B23FC39B50D5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81DCF62-A733-C24B-9C65-9B0E9CFA6D5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8DE20EC-48C2-6170-0253-EB55C9ADDC1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7B2F752-A8B8-421B-6110-94543AC1339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EBC6B83-98B8-81BF-126D-AE888F9A55B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AC249CA-8901-9B47-3250-4305DF450C1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3E16BEE3-A954-D7FA-D063-41C34957B12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BE307C43-6C62-8916-C0E4-0E4204B0AA5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A2C9F10-7721-1B21-6083-031168EDD35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C9770B64-9CAF-7AB4-7B23-DBEF5C28D74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41C6FE6C-D0D7-AE35-D4D5-24F83F10952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7C11385-0C90-3965-7D3A-60E54DAAB93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28AFCEF8-3FE0-D9AF-0311-E7CD9657054D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9431EB88-01CD-25FE-B5BE-ED0C8537B52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6BD1A80-CD9D-1E52-8656-D12C2245049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348A840B-8CF2-1919-79EA-DD697330685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F527F49-977A-570F-E938-B3F40391AD3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ZoneTexte 81">
            <a:extLst>
              <a:ext uri="{FF2B5EF4-FFF2-40B4-BE49-F238E27FC236}">
                <a16:creationId xmlns:a16="http://schemas.microsoft.com/office/drawing/2014/main" id="{50BF30A9-EFA3-F73B-18B6-31707A3282AE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D7576723-09EB-B135-8F96-0E4836DED6A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2 700</a:t>
            </a: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9F777BF3-E020-D367-E109-F31F188AD73E}"/>
              </a:ext>
            </a:extLst>
          </p:cNvPr>
          <p:cNvSpPr/>
          <p:nvPr/>
        </p:nvSpPr>
        <p:spPr>
          <a:xfrm>
            <a:off x="240408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48707689-A01B-3965-DB16-A517B64DA9F8}"/>
              </a:ext>
            </a:extLst>
          </p:cNvPr>
          <p:cNvSpPr/>
          <p:nvPr/>
        </p:nvSpPr>
        <p:spPr>
          <a:xfrm>
            <a:off x="2796150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6" name="Flèche : courbe vers le bas 85">
            <a:extLst>
              <a:ext uri="{FF2B5EF4-FFF2-40B4-BE49-F238E27FC236}">
                <a16:creationId xmlns:a16="http://schemas.microsoft.com/office/drawing/2014/main" id="{29069FCC-4F85-EA48-1C42-253018B0AD44}"/>
              </a:ext>
            </a:extLst>
          </p:cNvPr>
          <p:cNvSpPr/>
          <p:nvPr/>
        </p:nvSpPr>
        <p:spPr>
          <a:xfrm>
            <a:off x="3234411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7" name="Flèche : courbe vers le bas 86">
            <a:extLst>
              <a:ext uri="{FF2B5EF4-FFF2-40B4-BE49-F238E27FC236}">
                <a16:creationId xmlns:a16="http://schemas.microsoft.com/office/drawing/2014/main" id="{303E0184-91C9-EA7B-02A0-9EE8D57D82ED}"/>
              </a:ext>
            </a:extLst>
          </p:cNvPr>
          <p:cNvSpPr/>
          <p:nvPr/>
        </p:nvSpPr>
        <p:spPr>
          <a:xfrm>
            <a:off x="367924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8" name="Flèche : courbe vers le bas 87">
            <a:extLst>
              <a:ext uri="{FF2B5EF4-FFF2-40B4-BE49-F238E27FC236}">
                <a16:creationId xmlns:a16="http://schemas.microsoft.com/office/drawing/2014/main" id="{4DDFD6B1-1E18-891D-E31A-8FBB4E87CB9D}"/>
              </a:ext>
            </a:extLst>
          </p:cNvPr>
          <p:cNvSpPr/>
          <p:nvPr/>
        </p:nvSpPr>
        <p:spPr>
          <a:xfrm>
            <a:off x="409278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Flèche : courbe vers le bas 88">
            <a:extLst>
              <a:ext uri="{FF2B5EF4-FFF2-40B4-BE49-F238E27FC236}">
                <a16:creationId xmlns:a16="http://schemas.microsoft.com/office/drawing/2014/main" id="{7A978C93-2595-8BFD-4626-3522670AC0EC}"/>
              </a:ext>
            </a:extLst>
          </p:cNvPr>
          <p:cNvSpPr/>
          <p:nvPr/>
        </p:nvSpPr>
        <p:spPr>
          <a:xfrm>
            <a:off x="451059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E7D3ED2F-CF11-7F5B-EEE6-80135FD79AB6}"/>
              </a:ext>
            </a:extLst>
          </p:cNvPr>
          <p:cNvSpPr/>
          <p:nvPr/>
        </p:nvSpPr>
        <p:spPr>
          <a:xfrm>
            <a:off x="489670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1AEBED66-B322-8002-D4B2-BD615F17508B}"/>
              </a:ext>
            </a:extLst>
          </p:cNvPr>
          <p:cNvSpPr/>
          <p:nvPr/>
        </p:nvSpPr>
        <p:spPr>
          <a:xfrm>
            <a:off x="530794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Flèche : courbe vers le bas 91">
            <a:extLst>
              <a:ext uri="{FF2B5EF4-FFF2-40B4-BE49-F238E27FC236}">
                <a16:creationId xmlns:a16="http://schemas.microsoft.com/office/drawing/2014/main" id="{D8733EE3-34BC-E114-A81E-E3B9A7BF4823}"/>
              </a:ext>
            </a:extLst>
          </p:cNvPr>
          <p:cNvSpPr/>
          <p:nvPr/>
        </p:nvSpPr>
        <p:spPr>
          <a:xfrm>
            <a:off x="5714699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3" name="Flèche : courbe vers le bas 92">
            <a:extLst>
              <a:ext uri="{FF2B5EF4-FFF2-40B4-BE49-F238E27FC236}">
                <a16:creationId xmlns:a16="http://schemas.microsoft.com/office/drawing/2014/main" id="{14940CF0-A362-F47C-7FA0-1CB573B94425}"/>
              </a:ext>
            </a:extLst>
          </p:cNvPr>
          <p:cNvSpPr/>
          <p:nvPr/>
        </p:nvSpPr>
        <p:spPr>
          <a:xfrm>
            <a:off x="6139449" y="3681002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5125434" y="3304526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2 700</a:t>
            </a:r>
          </a:p>
        </p:txBody>
      </p:sp>
    </p:spTree>
    <p:extLst>
      <p:ext uri="{BB962C8B-B14F-4D97-AF65-F5344CB8AC3E}">
        <p14:creationId xmlns:p14="http://schemas.microsoft.com/office/powerpoint/2010/main" val="325543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Larme 39">
            <a:extLst>
              <a:ext uri="{FF2B5EF4-FFF2-40B4-BE49-F238E27FC236}">
                <a16:creationId xmlns:a16="http://schemas.microsoft.com/office/drawing/2014/main" id="{0E147660-00D5-439A-589A-FE8D0D24D7BF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4850883" y="325188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2 400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2 700</a:t>
            </a:r>
          </a:p>
        </p:txBody>
      </p:sp>
    </p:spTree>
    <p:extLst>
      <p:ext uri="{BB962C8B-B14F-4D97-AF65-F5344CB8AC3E}">
        <p14:creationId xmlns:p14="http://schemas.microsoft.com/office/powerpoint/2010/main" val="336691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4263342" y="3261526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332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12 000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5961354" y="3238489"/>
            <a:ext cx="133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13 000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792EF74-164B-194C-72C1-B327C66B1000}"/>
              </a:ext>
            </a:extLst>
          </p:cNvPr>
          <p:cNvSpPr txBox="1"/>
          <p:nvPr/>
        </p:nvSpPr>
        <p:spPr>
          <a:xfrm>
            <a:off x="4298587" y="330624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5418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289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12 000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118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13 000</a:t>
            </a:r>
          </a:p>
        </p:txBody>
      </p:sp>
      <p:sp>
        <p:nvSpPr>
          <p:cNvPr id="5" name="Larme 4">
            <a:extLst>
              <a:ext uri="{FF2B5EF4-FFF2-40B4-BE49-F238E27FC236}">
                <a16:creationId xmlns:a16="http://schemas.microsoft.com/office/drawing/2014/main" id="{DA9146FD-EE48-08BA-0C4B-7B58CBC07607}"/>
              </a:ext>
            </a:extLst>
          </p:cNvPr>
          <p:cNvSpPr/>
          <p:nvPr/>
        </p:nvSpPr>
        <p:spPr>
          <a:xfrm rot="8191251">
            <a:off x="4263342" y="3261526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4036478" y="3207175"/>
            <a:ext cx="118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12 500</a:t>
            </a:r>
          </a:p>
        </p:txBody>
      </p:sp>
    </p:spTree>
    <p:extLst>
      <p:ext uri="{BB962C8B-B14F-4D97-AF65-F5344CB8AC3E}">
        <p14:creationId xmlns:p14="http://schemas.microsoft.com/office/powerpoint/2010/main" val="181078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3454764" y="3338353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762943" y="3241734"/>
            <a:ext cx="1243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10 000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1130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20 000</a:t>
            </a:r>
          </a:p>
        </p:txBody>
      </p:sp>
    </p:spTree>
    <p:extLst>
      <p:ext uri="{BB962C8B-B14F-4D97-AF65-F5344CB8AC3E}">
        <p14:creationId xmlns:p14="http://schemas.microsoft.com/office/powerpoint/2010/main" val="3143874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A107A827-F99F-7FB7-A253-61A90467D0EC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3102534" y="3236372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13 000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0B1C78F-2BB7-A77D-5994-2F0410DA83B0}"/>
              </a:ext>
            </a:extLst>
          </p:cNvPr>
          <p:cNvSpPr txBox="1"/>
          <p:nvPr/>
        </p:nvSpPr>
        <p:spPr>
          <a:xfrm>
            <a:off x="1762943" y="3241734"/>
            <a:ext cx="1243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10 000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69D325F-78CF-8F0C-C256-4DD939485691}"/>
              </a:ext>
            </a:extLst>
          </p:cNvPr>
          <p:cNvSpPr txBox="1"/>
          <p:nvPr/>
        </p:nvSpPr>
        <p:spPr>
          <a:xfrm>
            <a:off x="6041467" y="3225342"/>
            <a:ext cx="1130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20 000</a:t>
            </a:r>
          </a:p>
        </p:txBody>
      </p:sp>
    </p:spTree>
    <p:extLst>
      <p:ext uri="{BB962C8B-B14F-4D97-AF65-F5344CB8AC3E}">
        <p14:creationId xmlns:p14="http://schemas.microsoft.com/office/powerpoint/2010/main" val="15217971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109</Words>
  <Application>Microsoft Office PowerPoint</Application>
  <PresentationFormat>Affichage à l'écran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trouve comment la droite est graduée.</vt:lpstr>
      <vt:lpstr>La droite est graduée de</vt:lpstr>
      <vt:lpstr>Écris le nombre.</vt:lpstr>
      <vt:lpstr>Correction</vt:lpstr>
      <vt:lpstr>Écris le nombre.</vt:lpstr>
      <vt:lpstr>Correction</vt:lpstr>
      <vt:lpstr>Écris le nombre.</vt:lpstr>
      <vt:lpstr>Correction</vt:lpstr>
      <vt:lpstr>Écris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63</cp:revision>
  <dcterms:created xsi:type="dcterms:W3CDTF">2023-02-07T14:55:57Z</dcterms:created>
  <dcterms:modified xsi:type="dcterms:W3CDTF">2026-01-21T07:12:43Z</dcterms:modified>
</cp:coreProperties>
</file>